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574" r:id="rId3"/>
    <p:sldId id="585" r:id="rId5"/>
    <p:sldId id="590" r:id="rId6"/>
    <p:sldId id="691" r:id="rId7"/>
    <p:sldId id="692" r:id="rId8"/>
    <p:sldId id="693" r:id="rId9"/>
    <p:sldId id="694" r:id="rId10"/>
    <p:sldId id="586" r:id="rId11"/>
    <p:sldId id="695" r:id="rId12"/>
    <p:sldId id="697" r:id="rId13"/>
    <p:sldId id="698" r:id="rId14"/>
    <p:sldId id="699" r:id="rId15"/>
    <p:sldId id="700" r:id="rId16"/>
    <p:sldId id="701" r:id="rId17"/>
    <p:sldId id="587" r:id="rId18"/>
    <p:sldId id="702" r:id="rId19"/>
    <p:sldId id="703" r:id="rId20"/>
    <p:sldId id="705" r:id="rId21"/>
    <p:sldId id="706" r:id="rId22"/>
    <p:sldId id="582" r:id="rId23"/>
  </p:sldIdLst>
  <p:sldSz cx="12192000" cy="6858000"/>
  <p:notesSz cx="6760845" cy="99421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0104"/>
    <a:srgbClr val="E60C12"/>
    <a:srgbClr val="FEFEFE"/>
    <a:srgbClr val="0000FF"/>
    <a:srgbClr val="004386"/>
    <a:srgbClr val="5B9BD5"/>
    <a:srgbClr val="F21717"/>
    <a:srgbClr val="F22B00"/>
    <a:srgbClr val="FF00FF"/>
    <a:srgbClr val="5B9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50" autoAdjust="0"/>
    <p:restoredTop sz="94660"/>
  </p:normalViewPr>
  <p:slideViewPr>
    <p:cSldViewPr snapToGrid="0">
      <p:cViewPr varScale="1">
        <p:scale>
          <a:sx n="64" d="100"/>
          <a:sy n="64" d="100"/>
        </p:scale>
        <p:origin x="656" y="48"/>
      </p:cViewPr>
      <p:guideLst>
        <p:guide orient="horz" pos="2069"/>
        <p:guide pos="29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16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8195" cy="54238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17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775329" y="0"/>
            <a:ext cx="2888195" cy="54238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17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10267686"/>
            <a:ext cx="2888195" cy="54237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7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775329" y="10267686"/>
            <a:ext cx="2888195" cy="54237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7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wdp>
</file>

<file path=ppt/media/image6.png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29761" y="0"/>
            <a:ext cx="2929837" cy="49885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FD09CD-524F-4CD8-A8B5-6C97A94FC08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98463" y="1243013"/>
            <a:ext cx="5964237" cy="33559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6117" y="4784835"/>
            <a:ext cx="5408930" cy="3914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29761" y="9443662"/>
            <a:ext cx="2929837" cy="4988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E2B66F-9356-4FE3-88B4-9DF3283AA35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7994A-4B79-4F05-A007-19F042D74A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67994A-4B79-4F05-A007-19F042D74A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箭头: 五边形 34"/>
          <p:cNvSpPr/>
          <p:nvPr userDrawn="1"/>
        </p:nvSpPr>
        <p:spPr>
          <a:xfrm>
            <a:off x="0" y="413146"/>
            <a:ext cx="942109" cy="584775"/>
          </a:xfrm>
          <a:prstGeom prst="homePlate">
            <a:avLst/>
          </a:prstGeom>
          <a:gradFill>
            <a:gsLst>
              <a:gs pos="0">
                <a:srgbClr val="B00002"/>
              </a:gs>
              <a:gs pos="100000">
                <a:srgbClr val="E70C12"/>
              </a:gs>
            </a:gsLst>
            <a:lin ang="0" scaled="1"/>
          </a:gradFill>
          <a:ln>
            <a:noFill/>
          </a:ln>
          <a:effectLst>
            <a:outerShdw blurRad="254000" dist="12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2870672" y="1030431"/>
            <a:ext cx="495306" cy="4779635"/>
            <a:chOff x="7636995" y="1679426"/>
            <a:chExt cx="421216" cy="4092334"/>
          </a:xfrm>
        </p:grpSpPr>
        <p:pic>
          <p:nvPicPr>
            <p:cNvPr id="4" name="图片 3"/>
            <p:cNvPicPr preferRelativeResize="0"/>
            <p:nvPr/>
          </p:nvPicPr>
          <p:blipFill rotWithShape="1">
            <a:blip r:embed="rId2" cstate="print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6200000" flipV="1">
              <a:off x="5801436" y="3514985"/>
              <a:ext cx="4092334" cy="42121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" name="图片 4"/>
            <p:cNvPicPr preferRelativeResize="0"/>
            <p:nvPr/>
          </p:nvPicPr>
          <p:blipFill rotWithShape="1">
            <a:blip r:embed="rId2" cstate="print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6200000" flipV="1">
              <a:off x="5801436" y="3514985"/>
              <a:ext cx="4092334" cy="421216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6" name="任意多边形 4"/>
          <p:cNvSpPr/>
          <p:nvPr userDrawn="1"/>
        </p:nvSpPr>
        <p:spPr>
          <a:xfrm>
            <a:off x="2423042" y="2319266"/>
            <a:ext cx="7643595" cy="1592519"/>
          </a:xfrm>
          <a:custGeom>
            <a:avLst/>
            <a:gdLst>
              <a:gd name="connsiteX0" fmla="*/ 0 w 5229817"/>
              <a:gd name="connsiteY0" fmla="*/ 0 h 1429030"/>
              <a:gd name="connsiteX1" fmla="*/ 4515302 w 5229817"/>
              <a:gd name="connsiteY1" fmla="*/ 0 h 1429030"/>
              <a:gd name="connsiteX2" fmla="*/ 5229817 w 5229817"/>
              <a:gd name="connsiteY2" fmla="*/ 714515 h 1429030"/>
              <a:gd name="connsiteX3" fmla="*/ 5229816 w 5229817"/>
              <a:gd name="connsiteY3" fmla="*/ 714515 h 1429030"/>
              <a:gd name="connsiteX4" fmla="*/ 4515301 w 5229817"/>
              <a:gd name="connsiteY4" fmla="*/ 1429030 h 1429030"/>
              <a:gd name="connsiteX5" fmla="*/ 0 w 5229817"/>
              <a:gd name="connsiteY5" fmla="*/ 1429029 h 14290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29817" h="1429030">
                <a:moveTo>
                  <a:pt x="0" y="0"/>
                </a:moveTo>
                <a:lnTo>
                  <a:pt x="4515302" y="0"/>
                </a:lnTo>
                <a:cubicBezTo>
                  <a:pt x="4909918" y="0"/>
                  <a:pt x="5229817" y="319899"/>
                  <a:pt x="5229817" y="714515"/>
                </a:cubicBezTo>
                <a:lnTo>
                  <a:pt x="5229816" y="714515"/>
                </a:lnTo>
                <a:cubicBezTo>
                  <a:pt x="5229816" y="1109131"/>
                  <a:pt x="4909917" y="1429030"/>
                  <a:pt x="4515301" y="1429030"/>
                </a:cubicBezTo>
                <a:lnTo>
                  <a:pt x="0" y="1429029"/>
                </a:lnTo>
                <a:close/>
              </a:path>
            </a:pathLst>
          </a:custGeom>
          <a:gradFill>
            <a:gsLst>
              <a:gs pos="0">
                <a:srgbClr val="B00002"/>
              </a:gs>
              <a:gs pos="100000">
                <a:srgbClr val="E70C12"/>
              </a:gs>
            </a:gsLst>
            <a:lin ang="0" scaled="1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20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 i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35" r="30758"/>
          <a:stretch>
            <a:fillRect/>
          </a:stretch>
        </p:blipFill>
        <p:spPr>
          <a:xfrm>
            <a:off x="-24558" y="0"/>
            <a:ext cx="4025348" cy="6858000"/>
          </a:xfrm>
          <a:prstGeom prst="rect">
            <a:avLst/>
          </a:prstGeom>
        </p:spPr>
      </p:pic>
      <p:sp>
        <p:nvSpPr>
          <p:cNvPr id="3" name="任意多边形: 形状 76"/>
          <p:cNvSpPr/>
          <p:nvPr userDrawn="1"/>
        </p:nvSpPr>
        <p:spPr>
          <a:xfrm>
            <a:off x="0" y="3269285"/>
            <a:ext cx="5304426" cy="1437615"/>
          </a:xfrm>
          <a:custGeom>
            <a:avLst/>
            <a:gdLst>
              <a:gd name="connsiteX0" fmla="*/ 5148624 w 5999018"/>
              <a:gd name="connsiteY0" fmla="*/ 0 h 1700788"/>
              <a:gd name="connsiteX1" fmla="*/ 3953495 w 5999018"/>
              <a:gd name="connsiteY1" fmla="*/ 0 h 1700788"/>
              <a:gd name="connsiteX2" fmla="*/ 1195129 w 5999018"/>
              <a:gd name="connsiteY2" fmla="*/ 0 h 1700788"/>
              <a:gd name="connsiteX3" fmla="*/ 0 w 5999018"/>
              <a:gd name="connsiteY3" fmla="*/ 0 h 1700788"/>
              <a:gd name="connsiteX4" fmla="*/ 0 w 5999018"/>
              <a:gd name="connsiteY4" fmla="*/ 1700788 h 1700788"/>
              <a:gd name="connsiteX5" fmla="*/ 1195129 w 5999018"/>
              <a:gd name="connsiteY5" fmla="*/ 1700788 h 1700788"/>
              <a:gd name="connsiteX6" fmla="*/ 3953495 w 5999018"/>
              <a:gd name="connsiteY6" fmla="*/ 1700788 h 1700788"/>
              <a:gd name="connsiteX7" fmla="*/ 5148624 w 5999018"/>
              <a:gd name="connsiteY7" fmla="*/ 1700788 h 1700788"/>
              <a:gd name="connsiteX8" fmla="*/ 5999018 w 5999018"/>
              <a:gd name="connsiteY8" fmla="*/ 850394 h 1700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99018" h="1700788">
                <a:moveTo>
                  <a:pt x="5148624" y="0"/>
                </a:moveTo>
                <a:lnTo>
                  <a:pt x="3953495" y="0"/>
                </a:lnTo>
                <a:lnTo>
                  <a:pt x="1195129" y="0"/>
                </a:lnTo>
                <a:lnTo>
                  <a:pt x="0" y="0"/>
                </a:lnTo>
                <a:lnTo>
                  <a:pt x="0" y="1700788"/>
                </a:lnTo>
                <a:lnTo>
                  <a:pt x="1195129" y="1700788"/>
                </a:lnTo>
                <a:lnTo>
                  <a:pt x="3953495" y="1700788"/>
                </a:lnTo>
                <a:lnTo>
                  <a:pt x="5148624" y="1700788"/>
                </a:lnTo>
                <a:lnTo>
                  <a:pt x="5999018" y="850394"/>
                </a:lnTo>
                <a:close/>
              </a:path>
            </a:pathLst>
          </a:custGeom>
          <a:gradFill>
            <a:gsLst>
              <a:gs pos="0">
                <a:srgbClr val="B00002"/>
              </a:gs>
              <a:gs pos="100000">
                <a:srgbClr val="E70C12"/>
              </a:gs>
            </a:gsLst>
            <a:lin ang="0" scaled="1"/>
          </a:gradFill>
          <a:ln>
            <a:noFill/>
          </a:ln>
          <a:effectLst>
            <a:outerShdw blurRad="254000" dist="12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99" t="430" r="20469" b="4660"/>
          <a:stretch>
            <a:fillRect/>
          </a:stretch>
        </p:blipFill>
        <p:spPr>
          <a:xfrm>
            <a:off x="7656071" y="1907819"/>
            <a:ext cx="4535929" cy="3006676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435340" y="1907819"/>
            <a:ext cx="11460595" cy="3010632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65000"/>
                </a:schemeClr>
              </a:gs>
              <a:gs pos="67000">
                <a:schemeClr val="bg1">
                  <a:lumMod val="8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 userDrawn="1"/>
        </p:nvSpPr>
        <p:spPr>
          <a:xfrm>
            <a:off x="1416818" y="1601876"/>
            <a:ext cx="1433897" cy="695739"/>
          </a:xfrm>
          <a:prstGeom prst="rect">
            <a:avLst/>
          </a:prstGeom>
          <a:solidFill>
            <a:srgbClr val="A4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任意多边形 13"/>
          <p:cNvSpPr/>
          <p:nvPr userDrawn="1"/>
        </p:nvSpPr>
        <p:spPr>
          <a:xfrm>
            <a:off x="0" y="1458771"/>
            <a:ext cx="2864941" cy="981947"/>
          </a:xfrm>
          <a:custGeom>
            <a:avLst/>
            <a:gdLst>
              <a:gd name="connsiteX0" fmla="*/ 0 w 2864941"/>
              <a:gd name="connsiteY0" fmla="*/ 0 h 981947"/>
              <a:gd name="connsiteX1" fmla="*/ 2864941 w 2864941"/>
              <a:gd name="connsiteY1" fmla="*/ 0 h 981947"/>
              <a:gd name="connsiteX2" fmla="*/ 2041802 w 2864941"/>
              <a:gd name="connsiteY2" fmla="*/ 981947 h 981947"/>
              <a:gd name="connsiteX3" fmla="*/ 0 w 2864941"/>
              <a:gd name="connsiteY3" fmla="*/ 981947 h 9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4941" h="981947">
                <a:moveTo>
                  <a:pt x="0" y="0"/>
                </a:moveTo>
                <a:lnTo>
                  <a:pt x="2864941" y="0"/>
                </a:lnTo>
                <a:lnTo>
                  <a:pt x="2041802" y="981947"/>
                </a:lnTo>
                <a:lnTo>
                  <a:pt x="0" y="981947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000" b="1" dirty="0"/>
          </a:p>
        </p:txBody>
      </p:sp>
      <p:grpSp>
        <p:nvGrpSpPr>
          <p:cNvPr id="17" name="组合 16"/>
          <p:cNvGrpSpPr/>
          <p:nvPr userDrawn="1"/>
        </p:nvGrpSpPr>
        <p:grpSpPr>
          <a:xfrm>
            <a:off x="9255510" y="4503873"/>
            <a:ext cx="3038061" cy="652026"/>
            <a:chOff x="9013270" y="4438183"/>
            <a:chExt cx="3178730" cy="795131"/>
          </a:xfrm>
        </p:grpSpPr>
        <p:sp>
          <p:nvSpPr>
            <p:cNvPr id="18" name="矩形 17"/>
            <p:cNvSpPr/>
            <p:nvPr/>
          </p:nvSpPr>
          <p:spPr>
            <a:xfrm>
              <a:off x="9352722" y="4438184"/>
              <a:ext cx="2839278" cy="795130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直角三角形 18"/>
            <p:cNvSpPr/>
            <p:nvPr/>
          </p:nvSpPr>
          <p:spPr>
            <a:xfrm flipH="1">
              <a:off x="9013270" y="4438183"/>
              <a:ext cx="339452" cy="643598"/>
            </a:xfrm>
            <a:prstGeom prst="rtTriangle">
              <a:avLst/>
            </a:prstGeom>
            <a:solidFill>
              <a:srgbClr val="A4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10116850" y="4573828"/>
            <a:ext cx="1639810" cy="5781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燕尾形 29"/>
          <p:cNvSpPr/>
          <p:nvPr userDrawn="1"/>
        </p:nvSpPr>
        <p:spPr>
          <a:xfrm>
            <a:off x="599136" y="552449"/>
            <a:ext cx="333375" cy="309995"/>
          </a:xfrm>
          <a:prstGeom prst="chevron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燕尾形 34"/>
          <p:cNvSpPr/>
          <p:nvPr userDrawn="1"/>
        </p:nvSpPr>
        <p:spPr>
          <a:xfrm>
            <a:off x="318581" y="552449"/>
            <a:ext cx="337705" cy="309995"/>
          </a:xfrm>
          <a:prstGeom prst="chevron">
            <a:avLst/>
          </a:prstGeom>
          <a:solidFill>
            <a:srgbClr val="B501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microsoft.com/office/2007/relationships/hdphoto" Target="../media/image8.wdp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grayscl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00" t="430" r="7017" b="4660"/>
          <a:stretch>
            <a:fillRect/>
          </a:stretch>
        </p:blipFill>
        <p:spPr>
          <a:xfrm>
            <a:off x="0" y="-22123"/>
            <a:ext cx="12192000" cy="688012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22124"/>
            <a:ext cx="12192000" cy="6880123"/>
          </a:xfrm>
          <a:prstGeom prst="rect">
            <a:avLst/>
          </a:pr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7581206" y="3916018"/>
            <a:ext cx="4653441" cy="147498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/>
              </a:solidFill>
              <a:latin typeface="Arial" panose="020B0604020202020204" pitchFamily="34" charset="0"/>
              <a:ea typeface="思源黑体 CN Normal" panose="020B0400000000000000" pitchFamily="34" charset="-122"/>
              <a:cs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645360" y="4170523"/>
            <a:ext cx="299703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主讲人：赵天航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algn="l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班级：自动化钱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001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0" y="3082621"/>
            <a:ext cx="8388626" cy="2842593"/>
            <a:chOff x="0" y="3082621"/>
            <a:chExt cx="8388626" cy="2842593"/>
          </a:xfrm>
        </p:grpSpPr>
        <p:sp>
          <p:nvSpPr>
            <p:cNvPr id="7" name="矩形 6"/>
            <p:cNvSpPr/>
            <p:nvPr/>
          </p:nvSpPr>
          <p:spPr>
            <a:xfrm>
              <a:off x="0" y="3082621"/>
              <a:ext cx="8388626" cy="2842593"/>
            </a:xfrm>
            <a:prstGeom prst="rect">
              <a:avLst/>
            </a:prstGeom>
            <a:solidFill>
              <a:srgbClr val="B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952887" y="3345524"/>
              <a:ext cx="6782934" cy="2317895"/>
              <a:chOff x="3364482" y="2466802"/>
              <a:chExt cx="6317959" cy="2317895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3364482" y="2466802"/>
                <a:ext cx="1326583" cy="2317895"/>
              </a:xfrm>
              <a:prstGeom prst="rect">
                <a:avLst/>
              </a:prstGeom>
              <a:noFill/>
              <a:ln w="539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4027774" y="2799589"/>
                <a:ext cx="5654667" cy="829945"/>
              </a:xfrm>
              <a:prstGeom prst="rect">
                <a:avLst/>
              </a:prstGeom>
              <a:solidFill>
                <a:srgbClr val="BA0000"/>
              </a:solidFill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lang="zh-CN" altLang="en-US" sz="4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高等数学下册期中讲座</a:t>
                </a:r>
                <a:endParaRPr lang="zh-CN" altLang="en-US" sz="4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3496686" y="2473022"/>
                <a:ext cx="360000" cy="511034"/>
                <a:chOff x="1088136" y="1335024"/>
                <a:chExt cx="360000" cy="511034"/>
              </a:xfrm>
            </p:grpSpPr>
            <p:cxnSp>
              <p:nvCxnSpPr>
                <p:cNvPr id="12" name="直接连接符 11"/>
                <p:cNvCxnSpPr/>
                <p:nvPr/>
              </p:nvCxnSpPr>
              <p:spPr>
                <a:xfrm flipV="1">
                  <a:off x="1088136" y="1335024"/>
                  <a:ext cx="360000" cy="0"/>
                </a:xfrm>
                <a:prstGeom prst="line">
                  <a:avLst/>
                </a:prstGeom>
                <a:ln w="2222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/>
                <p:nvPr/>
              </p:nvCxnSpPr>
              <p:spPr>
                <a:xfrm>
                  <a:off x="1092732" y="1486058"/>
                  <a:ext cx="0" cy="360000"/>
                </a:xfrm>
                <a:prstGeom prst="line">
                  <a:avLst/>
                </a:prstGeom>
                <a:ln w="2222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cxnSp>
        <p:nvCxnSpPr>
          <p:cNvPr id="18" name="直接连接符 17"/>
          <p:cNvCxnSpPr/>
          <p:nvPr/>
        </p:nvCxnSpPr>
        <p:spPr>
          <a:xfrm flipH="1" flipV="1">
            <a:off x="1094821" y="5557263"/>
            <a:ext cx="605902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6735" y="-801370"/>
            <a:ext cx="7828280" cy="104343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1200" y="-651510"/>
            <a:ext cx="7239000" cy="96494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4120" y="-506730"/>
            <a:ext cx="5904230" cy="78708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93950" y="-621030"/>
            <a:ext cx="6076315" cy="810006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10485" y="-117475"/>
            <a:ext cx="7489825" cy="99847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423041" y="2773918"/>
            <a:ext cx="7643596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spcAft>
                <a:spcPct val="0"/>
              </a:spcAft>
              <a:defRPr/>
            </a:pPr>
            <a:r>
              <a:rPr lang="zh-CN" altLang="en-US" sz="3600" b="1" kern="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综合部分</a:t>
            </a:r>
            <a:endParaRPr lang="zh-CN" altLang="en-US" sz="3600" b="1" kern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直角三角形 6"/>
          <p:cNvSpPr/>
          <p:nvPr/>
        </p:nvSpPr>
        <p:spPr>
          <a:xfrm flipH="1" flipV="1">
            <a:off x="2423042" y="3911782"/>
            <a:ext cx="942936" cy="432309"/>
          </a:xfrm>
          <a:prstGeom prst="rtTriangle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20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 i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26123" y="2792359"/>
            <a:ext cx="6908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kern="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43530" y="-430530"/>
            <a:ext cx="5668645" cy="7556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21255" y="-89535"/>
            <a:ext cx="6714490" cy="89490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39390" y="-521970"/>
            <a:ext cx="7113270" cy="948309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1950" y="-120650"/>
            <a:ext cx="5495290" cy="73259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423041" y="2773918"/>
            <a:ext cx="7643596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spcAft>
                <a:spcPct val="0"/>
              </a:spcAft>
              <a:defRPr/>
            </a:pPr>
            <a:r>
              <a:rPr lang="zh-CN" altLang="en-US" sz="3600" b="1" kern="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微分部分</a:t>
            </a:r>
            <a:endParaRPr lang="zh-CN" altLang="en-US" sz="3600" b="1" kern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直角三角形 6"/>
          <p:cNvSpPr/>
          <p:nvPr/>
        </p:nvSpPr>
        <p:spPr>
          <a:xfrm flipH="1" flipV="1">
            <a:off x="2423042" y="3911782"/>
            <a:ext cx="942936" cy="432309"/>
          </a:xfrm>
          <a:prstGeom prst="rtTriangle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20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 i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26123" y="2792359"/>
            <a:ext cx="6908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kern="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grayscl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00" t="430" r="7017" b="4660"/>
          <a:stretch>
            <a:fillRect/>
          </a:stretch>
        </p:blipFill>
        <p:spPr>
          <a:xfrm>
            <a:off x="0" y="-22123"/>
            <a:ext cx="12192000" cy="6880123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22124"/>
            <a:ext cx="12192000" cy="6880123"/>
          </a:xfrm>
          <a:prstGeom prst="rect">
            <a:avLst/>
          </a:pr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7581206" y="3916018"/>
            <a:ext cx="4653441" cy="147498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kumimoji="1" lang="en-US" altLang="zh-CN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思源黑体 CN Normal" panose="020B0400000000000000" pitchFamily="34" charset="-122"/>
                <a:cs typeface="+mn-ea"/>
              </a:rPr>
              <a:t>qq</a:t>
            </a:r>
            <a:r>
              <a:rPr kumimoji="1" lang="zh-CN" alt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思源黑体 CN Normal" panose="020B0400000000000000" pitchFamily="34" charset="-122"/>
                <a:cs typeface="+mn-ea"/>
              </a:rPr>
              <a:t>：</a:t>
            </a:r>
            <a:r>
              <a:rPr kumimoji="1" lang="en-US" altLang="zh-CN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思源黑体 CN Normal" panose="020B0400000000000000" pitchFamily="34" charset="-122"/>
                <a:cs typeface="+mn-ea"/>
              </a:rPr>
              <a:t>508940740</a:t>
            </a:r>
            <a:endParaRPr kumimoji="1" lang="en-US" altLang="zh-CN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思源黑体 CN Normal" panose="020B0400000000000000" pitchFamily="34" charset="-122"/>
              <a:cs typeface="+mn-ea"/>
            </a:endParaRPr>
          </a:p>
          <a:p>
            <a:pPr algn="ctr"/>
            <a:r>
              <a:rPr kumimoji="1" lang="zh-CN" alt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思源黑体 CN Normal" panose="020B0400000000000000" pitchFamily="34" charset="-122"/>
                <a:cs typeface="+mn-ea"/>
              </a:rPr>
              <a:t>有问题欢迎探讨</a:t>
            </a:r>
            <a:endParaRPr kumimoji="1" lang="zh-CN" alt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思源黑体 CN Normal" panose="020B0400000000000000" pitchFamily="34" charset="-122"/>
              <a:cs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0" y="3071191"/>
            <a:ext cx="8388626" cy="2842593"/>
            <a:chOff x="0" y="3071191"/>
            <a:chExt cx="8388626" cy="2842593"/>
          </a:xfrm>
        </p:grpSpPr>
        <p:sp>
          <p:nvSpPr>
            <p:cNvPr id="7" name="矩形 6"/>
            <p:cNvSpPr/>
            <p:nvPr/>
          </p:nvSpPr>
          <p:spPr>
            <a:xfrm>
              <a:off x="0" y="3071191"/>
              <a:ext cx="8388626" cy="2842593"/>
            </a:xfrm>
            <a:prstGeom prst="rect">
              <a:avLst/>
            </a:prstGeom>
            <a:solidFill>
              <a:srgbClr val="B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952887" y="3345524"/>
              <a:ext cx="5527344" cy="2317895"/>
              <a:chOff x="3364482" y="2466802"/>
              <a:chExt cx="5148441" cy="2317895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3364482" y="2466802"/>
                <a:ext cx="1326583" cy="2317895"/>
              </a:xfrm>
              <a:prstGeom prst="rect">
                <a:avLst/>
              </a:prstGeom>
              <a:noFill/>
              <a:ln w="539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4027774" y="2949496"/>
                <a:ext cx="4485149" cy="1568450"/>
              </a:xfrm>
              <a:prstGeom prst="rect">
                <a:avLst/>
              </a:prstGeom>
              <a:solidFill>
                <a:srgbClr val="BA0000"/>
              </a:solidFill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  <a:buFont typeface="Arial" panose="020B0604020202020204" pitchFamily="34" charset="0"/>
                  <a:buNone/>
                </a:pPr>
                <a:r>
                  <a:rPr lang="zh-CN" altLang="en-US" sz="8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谢谢大家！</a:t>
                </a:r>
                <a:endParaRPr lang="zh-CN" altLang="en-US" sz="8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3496686" y="2473022"/>
                <a:ext cx="360000" cy="511034"/>
                <a:chOff x="1088136" y="1335024"/>
                <a:chExt cx="360000" cy="511034"/>
              </a:xfrm>
            </p:grpSpPr>
            <p:cxnSp>
              <p:nvCxnSpPr>
                <p:cNvPr id="12" name="直接连接符 11"/>
                <p:cNvCxnSpPr/>
                <p:nvPr/>
              </p:nvCxnSpPr>
              <p:spPr>
                <a:xfrm flipV="1">
                  <a:off x="1088136" y="1335024"/>
                  <a:ext cx="360000" cy="0"/>
                </a:xfrm>
                <a:prstGeom prst="line">
                  <a:avLst/>
                </a:prstGeom>
                <a:ln w="2222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接连接符 12"/>
                <p:cNvCxnSpPr/>
                <p:nvPr/>
              </p:nvCxnSpPr>
              <p:spPr>
                <a:xfrm>
                  <a:off x="1092732" y="1486058"/>
                  <a:ext cx="0" cy="360000"/>
                </a:xfrm>
                <a:prstGeom prst="line">
                  <a:avLst/>
                </a:prstGeom>
                <a:ln w="2222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cxnSp>
        <p:nvCxnSpPr>
          <p:cNvPr id="18" name="直接连接符 17"/>
          <p:cNvCxnSpPr/>
          <p:nvPr/>
        </p:nvCxnSpPr>
        <p:spPr>
          <a:xfrm flipH="1" flipV="1">
            <a:off x="1094821" y="5557263"/>
            <a:ext cx="605902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5605" y="-236855"/>
            <a:ext cx="5610225" cy="74790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89885" y="204470"/>
            <a:ext cx="6410960" cy="85451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25090" y="-302260"/>
            <a:ext cx="5799455" cy="77298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4605" y="-220345"/>
            <a:ext cx="5888990" cy="78505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91385" y="-351790"/>
            <a:ext cx="6362065" cy="84804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2423041" y="2773918"/>
            <a:ext cx="7643596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spcAft>
                <a:spcPct val="0"/>
              </a:spcAft>
              <a:defRPr/>
            </a:pPr>
            <a:r>
              <a:rPr lang="zh-CN" altLang="en-US" sz="3600" b="1" kern="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积分部分</a:t>
            </a:r>
            <a:endParaRPr lang="zh-CN" altLang="en-US" sz="3600" b="1" kern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直角三角形 6"/>
          <p:cNvSpPr/>
          <p:nvPr/>
        </p:nvSpPr>
        <p:spPr>
          <a:xfrm flipH="1" flipV="1">
            <a:off x="2423042" y="3911782"/>
            <a:ext cx="942936" cy="432309"/>
          </a:xfrm>
          <a:prstGeom prst="rtTriangle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200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00" i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26123" y="2792359"/>
            <a:ext cx="6908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b="1" kern="0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72005" y="-481965"/>
            <a:ext cx="7464425" cy="99491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</Words>
  <Application>WPS 演示</Application>
  <PresentationFormat>宽屏</PresentationFormat>
  <Paragraphs>22</Paragraphs>
  <Slides>20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思源黑体 CN Normal</vt:lpstr>
      <vt:lpstr>Times New Roman</vt:lpstr>
      <vt:lpstr>等线</vt:lpstr>
      <vt:lpstr>Arial Unicode MS</vt:lpstr>
      <vt:lpstr>黑体</vt:lpstr>
      <vt:lpstr>Calibri</vt:lpstr>
      <vt:lpstr>思源黑体 CN Normal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王齐</dc:creator>
  <cp:lastModifiedBy>绸繆之默</cp:lastModifiedBy>
  <cp:revision>1153</cp:revision>
  <cp:lastPrinted>2020-05-02T23:08:00Z</cp:lastPrinted>
  <dcterms:created xsi:type="dcterms:W3CDTF">2019-06-26T12:35:00Z</dcterms:created>
  <dcterms:modified xsi:type="dcterms:W3CDTF">2022-04-14T15:53:16Z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  <property fmtid="{D5CDD505-2E9C-101B-9397-08002B2CF9AE}" pid="3" name="ICV">
    <vt:lpwstr>4800B1E46FB6453B883D19691A12F5C7</vt:lpwstr>
  </property>
</Properties>
</file>